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7" r:id="rId3"/>
    <p:sldId id="256" r:id="rId4"/>
    <p:sldId id="274" r:id="rId5"/>
    <p:sldId id="257" r:id="rId6"/>
    <p:sldId id="258" r:id="rId7"/>
    <p:sldId id="273" r:id="rId8"/>
    <p:sldId id="262" r:id="rId9"/>
    <p:sldId id="259" r:id="rId10"/>
    <p:sldId id="260" r:id="rId11"/>
    <p:sldId id="271" r:id="rId12"/>
    <p:sldId id="261" r:id="rId13"/>
    <p:sldId id="275" r:id="rId14"/>
    <p:sldId id="268" r:id="rId15"/>
    <p:sldId id="269" r:id="rId16"/>
    <p:sldId id="270" r:id="rId17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4818" autoAdjust="0"/>
  </p:normalViewPr>
  <p:slideViewPr>
    <p:cSldViewPr snapToGrid="0">
      <p:cViewPr varScale="1">
        <p:scale>
          <a:sx n="55" d="100"/>
          <a:sy n="55" d="100"/>
        </p:scale>
        <p:origin x="13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264D6-08CA-4D15-B610-A7ADCEEB97B4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F2865-283B-47F9-BC75-8476A15415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51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9B26A-0FB6-4651-A5AE-32802AE915A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58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75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</a:t>
            </a:r>
            <a:r>
              <a:rPr lang="nl-NL" baseline="0" dirty="0" smtClean="0"/>
              <a:t> ribben</a:t>
            </a:r>
          </a:p>
          <a:p>
            <a:r>
              <a:rPr lang="nl-NL" baseline="0" dirty="0" smtClean="0"/>
              <a:t>2: schouderblad</a:t>
            </a:r>
          </a:p>
          <a:p>
            <a:r>
              <a:rPr lang="nl-NL" baseline="0" dirty="0" smtClean="0"/>
              <a:t>3: ruggenwervel</a:t>
            </a:r>
          </a:p>
          <a:p>
            <a:r>
              <a:rPr lang="nl-NL" baseline="0" dirty="0" smtClean="0"/>
              <a:t>4: lendenwervel</a:t>
            </a:r>
            <a:br>
              <a:rPr lang="nl-NL" baseline="0" dirty="0" smtClean="0"/>
            </a:br>
            <a:r>
              <a:rPr lang="nl-NL" baseline="0" dirty="0" smtClean="0"/>
              <a:t>5: heupgewricht</a:t>
            </a:r>
          </a:p>
          <a:p>
            <a:r>
              <a:rPr lang="nl-NL" baseline="0" dirty="0" smtClean="0"/>
              <a:t>6: kruisbeenwervels</a:t>
            </a:r>
          </a:p>
          <a:p>
            <a:r>
              <a:rPr lang="nl-NL" baseline="0" dirty="0" smtClean="0"/>
              <a:t>7: staartwervels</a:t>
            </a:r>
          </a:p>
          <a:p>
            <a:r>
              <a:rPr lang="nl-NL" baseline="0" dirty="0" smtClean="0"/>
              <a:t>8: dijbeen</a:t>
            </a:r>
          </a:p>
          <a:p>
            <a:r>
              <a:rPr lang="nl-NL" baseline="0" dirty="0" smtClean="0"/>
              <a:t>9: kniegewricht</a:t>
            </a:r>
          </a:p>
          <a:p>
            <a:r>
              <a:rPr lang="nl-NL" baseline="0" dirty="0" smtClean="0"/>
              <a:t>10: schenkelbeen</a:t>
            </a:r>
            <a:br>
              <a:rPr lang="nl-NL" baseline="0" dirty="0" smtClean="0"/>
            </a:br>
            <a:r>
              <a:rPr lang="nl-NL" baseline="0" dirty="0" smtClean="0"/>
              <a:t>11: hak</a:t>
            </a:r>
            <a:br>
              <a:rPr lang="nl-NL" baseline="0" dirty="0" smtClean="0"/>
            </a:br>
            <a:r>
              <a:rPr lang="nl-NL" baseline="0" dirty="0" smtClean="0"/>
              <a:t>12: spronggewricht</a:t>
            </a:r>
          </a:p>
          <a:p>
            <a:r>
              <a:rPr lang="nl-NL" baseline="0" dirty="0" smtClean="0"/>
              <a:t>13: pijpbeen</a:t>
            </a:r>
            <a:br>
              <a:rPr lang="nl-NL" baseline="0" dirty="0" smtClean="0"/>
            </a:br>
            <a:r>
              <a:rPr lang="nl-NL" baseline="0" dirty="0" smtClean="0"/>
              <a:t>14: borstbeen</a:t>
            </a:r>
            <a:br>
              <a:rPr lang="nl-NL" baseline="0" dirty="0" smtClean="0"/>
            </a:br>
            <a:r>
              <a:rPr lang="nl-NL" baseline="0" dirty="0" smtClean="0"/>
              <a:t>15: </a:t>
            </a:r>
            <a:r>
              <a:rPr lang="nl-NL" baseline="0" dirty="0" err="1" smtClean="0"/>
              <a:t>elleboog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16: pijpbeen</a:t>
            </a:r>
            <a:br>
              <a:rPr lang="nl-NL" baseline="0" dirty="0" smtClean="0"/>
            </a:br>
            <a:r>
              <a:rPr lang="nl-NL" baseline="0" dirty="0" smtClean="0"/>
              <a:t>17: </a:t>
            </a:r>
            <a:r>
              <a:rPr lang="nl-NL" baseline="0" dirty="0" err="1" smtClean="0"/>
              <a:t>bijklauwtje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18: klauwbeen</a:t>
            </a:r>
            <a:br>
              <a:rPr lang="nl-NL" baseline="0" dirty="0" smtClean="0"/>
            </a:br>
            <a:r>
              <a:rPr lang="nl-NL" baseline="0" dirty="0" smtClean="0"/>
              <a:t>19: kroonbeen</a:t>
            </a:r>
            <a:br>
              <a:rPr lang="nl-NL" baseline="0" dirty="0" smtClean="0"/>
            </a:br>
            <a:r>
              <a:rPr lang="nl-NL" baseline="0" dirty="0" smtClean="0"/>
              <a:t>20: kootbeen</a:t>
            </a:r>
            <a:br>
              <a:rPr lang="nl-NL" baseline="0" dirty="0" smtClean="0"/>
            </a:br>
            <a:r>
              <a:rPr lang="nl-NL" baseline="0" dirty="0" smtClean="0"/>
              <a:t>21: voorknie</a:t>
            </a:r>
            <a:br>
              <a:rPr lang="nl-NL" baseline="0" dirty="0" smtClean="0"/>
            </a:br>
            <a:r>
              <a:rPr lang="nl-NL" baseline="0" dirty="0" smtClean="0"/>
              <a:t>22: onderarm</a:t>
            </a:r>
            <a:br>
              <a:rPr lang="nl-NL" baseline="0" dirty="0" smtClean="0"/>
            </a:br>
            <a:r>
              <a:rPr lang="nl-NL" baseline="0" dirty="0" smtClean="0"/>
              <a:t>23: opperarm</a:t>
            </a:r>
            <a:br>
              <a:rPr lang="nl-NL" baseline="0" dirty="0" smtClean="0"/>
            </a:br>
            <a:r>
              <a:rPr lang="nl-NL" baseline="0" dirty="0" smtClean="0"/>
              <a:t>24: onderkaak</a:t>
            </a:r>
            <a:br>
              <a:rPr lang="nl-NL" baseline="0" dirty="0" smtClean="0"/>
            </a:br>
            <a:r>
              <a:rPr lang="nl-NL" baseline="0" dirty="0" smtClean="0"/>
              <a:t>25: bovenkaak</a:t>
            </a:r>
            <a:br>
              <a:rPr lang="nl-NL" baseline="0" dirty="0" smtClean="0"/>
            </a:br>
            <a:r>
              <a:rPr lang="nl-NL" baseline="0" dirty="0" smtClean="0"/>
              <a:t>26: neusbeen</a:t>
            </a:r>
            <a:br>
              <a:rPr lang="nl-NL" baseline="0" dirty="0" smtClean="0"/>
            </a:br>
            <a:r>
              <a:rPr lang="nl-NL" baseline="0" dirty="0" smtClean="0"/>
              <a:t>27: oogkas</a:t>
            </a:r>
            <a:br>
              <a:rPr lang="nl-NL" baseline="0" dirty="0" smtClean="0"/>
            </a:br>
            <a:r>
              <a:rPr lang="nl-NL" baseline="0" dirty="0" smtClean="0"/>
              <a:t>28: voorhoofdsbeen</a:t>
            </a:r>
            <a:br>
              <a:rPr lang="nl-NL" baseline="0" dirty="0" smtClean="0"/>
            </a:br>
            <a:r>
              <a:rPr lang="nl-NL" baseline="0" dirty="0" smtClean="0"/>
              <a:t>29: atlas</a:t>
            </a:r>
            <a:br>
              <a:rPr lang="nl-NL" baseline="0" dirty="0" smtClean="0"/>
            </a:br>
            <a:r>
              <a:rPr lang="nl-NL" baseline="0" dirty="0" smtClean="0"/>
              <a:t>30: draaier</a:t>
            </a:r>
            <a:br>
              <a:rPr lang="nl-NL" baseline="0" dirty="0" smtClean="0"/>
            </a:br>
            <a:r>
              <a:rPr lang="nl-NL" baseline="0" dirty="0" smtClean="0"/>
              <a:t>31: halswervels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87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Leer deze ziekten, kijk naar de </a:t>
            </a:r>
            <a:r>
              <a:rPr lang="nl-NL" dirty="0" err="1" smtClean="0"/>
              <a:t>powerpoint</a:t>
            </a:r>
            <a:r>
              <a:rPr lang="nl-NL" dirty="0" smtClean="0"/>
              <a:t> van week</a:t>
            </a:r>
            <a:r>
              <a:rPr lang="nl-NL" baseline="0" dirty="0" smtClean="0"/>
              <a:t> 6 wat je ongeveer moet weten.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564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51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3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676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59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80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16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40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87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Vragen kunnen zijn:</a:t>
            </a:r>
            <a:br>
              <a:rPr lang="nl-NL" dirty="0" smtClean="0"/>
            </a:br>
            <a:r>
              <a:rPr lang="nl-NL" dirty="0" smtClean="0"/>
              <a:t>1. Waaruit bestaat</a:t>
            </a:r>
            <a:r>
              <a:rPr lang="nl-NL" baseline="0" dirty="0" smtClean="0"/>
              <a:t> de</a:t>
            </a:r>
            <a:r>
              <a:rPr lang="nl-NL" dirty="0" smtClean="0"/>
              <a:t> dagelijkse</a:t>
            </a:r>
            <a:r>
              <a:rPr lang="nl-NL" baseline="0" dirty="0" smtClean="0"/>
              <a:t> </a:t>
            </a:r>
            <a:r>
              <a:rPr lang="nl-NL" dirty="0" smtClean="0"/>
              <a:t>voeding van</a:t>
            </a:r>
            <a:r>
              <a:rPr lang="nl-NL" baseline="0" dirty="0" smtClean="0"/>
              <a:t> </a:t>
            </a:r>
            <a:r>
              <a:rPr lang="nl-NL" dirty="0" smtClean="0"/>
              <a:t>een</a:t>
            </a:r>
            <a:r>
              <a:rPr lang="nl-NL" baseline="0" dirty="0" smtClean="0"/>
              <a:t> geit?</a:t>
            </a:r>
          </a:p>
          <a:p>
            <a:r>
              <a:rPr lang="nl-NL" baseline="0" dirty="0" smtClean="0"/>
              <a:t>2. Wat is de belangrijkste functie van de organische stoffen in het voer, hoe herken je een tekort en hoe kun je dit voorkomen als dierverzorger?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823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1: Bek</a:t>
            </a:r>
          </a:p>
          <a:p>
            <a:r>
              <a:rPr lang="nl-NL" dirty="0" smtClean="0"/>
              <a:t>2:</a:t>
            </a:r>
            <a:r>
              <a:rPr lang="nl-NL" baseline="0" dirty="0" smtClean="0"/>
              <a:t> Slokdarm</a:t>
            </a:r>
          </a:p>
          <a:p>
            <a:r>
              <a:rPr lang="nl-NL" baseline="0" dirty="0" smtClean="0"/>
              <a:t>3: Pens</a:t>
            </a:r>
          </a:p>
          <a:p>
            <a:r>
              <a:rPr lang="nl-NL" baseline="0" dirty="0" smtClean="0"/>
              <a:t>4: Netmaag</a:t>
            </a:r>
          </a:p>
          <a:p>
            <a:r>
              <a:rPr lang="nl-NL" baseline="0" dirty="0" smtClean="0"/>
              <a:t>5: Boekmaag</a:t>
            </a:r>
          </a:p>
          <a:p>
            <a:r>
              <a:rPr lang="nl-NL" baseline="0" dirty="0" smtClean="0"/>
              <a:t>6: Lebmaag</a:t>
            </a:r>
          </a:p>
          <a:p>
            <a:r>
              <a:rPr lang="nl-NL" baseline="0" dirty="0" smtClean="0"/>
              <a:t>7: Dunne darm</a:t>
            </a:r>
          </a:p>
          <a:p>
            <a:r>
              <a:rPr lang="nl-NL" baseline="0" dirty="0" smtClean="0"/>
              <a:t>8: Blinde darm</a:t>
            </a:r>
          </a:p>
          <a:p>
            <a:r>
              <a:rPr lang="nl-NL" baseline="0" dirty="0" smtClean="0"/>
              <a:t>9: Dikke darm</a:t>
            </a:r>
          </a:p>
          <a:p>
            <a:r>
              <a:rPr lang="nl-NL" baseline="0" dirty="0" smtClean="0"/>
              <a:t>10: Anus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87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Hoe maak je zo’n berekening?</a:t>
            </a:r>
          </a:p>
          <a:p>
            <a:r>
              <a:rPr lang="nl-NL" b="1" dirty="0" smtClean="0"/>
              <a:t>Stap</a:t>
            </a:r>
            <a:r>
              <a:rPr lang="nl-NL" b="1" baseline="0" dirty="0" smtClean="0"/>
              <a:t> 1: Bereken de </a:t>
            </a:r>
            <a:r>
              <a:rPr lang="nl-NL" b="1" baseline="0" dirty="0" err="1" smtClean="0"/>
              <a:t>drogestofbehoefte</a:t>
            </a:r>
            <a:r>
              <a:rPr lang="nl-NL" b="1" baseline="0" dirty="0" smtClean="0"/>
              <a:t>.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-&gt; kijk naar het type geit  (dus hier 2% + 2% = 4%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 behoefte) = 2,8 kg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</a:t>
            </a:r>
          </a:p>
          <a:p>
            <a:r>
              <a:rPr lang="nl-NL" b="1" baseline="0" dirty="0" smtClean="0"/>
              <a:t>Stap 2: Kijk naar de verhouding tussen de voersoorten en bereken de hoeveel </a:t>
            </a:r>
            <a:r>
              <a:rPr lang="nl-NL" b="1" baseline="0" dirty="0" err="1" smtClean="0"/>
              <a:t>d.s</a:t>
            </a:r>
            <a:r>
              <a:rPr lang="nl-NL" b="1" baseline="0" dirty="0" smtClean="0"/>
              <a:t>.</a:t>
            </a:r>
            <a:r>
              <a:rPr lang="nl-NL" baseline="0" dirty="0" smtClean="0"/>
              <a:t/>
            </a:r>
            <a:br>
              <a:rPr lang="nl-NL" baseline="0" dirty="0" smtClean="0"/>
            </a:br>
            <a:r>
              <a:rPr lang="nl-NL" baseline="0" dirty="0" smtClean="0"/>
              <a:t>-&gt; kuilgras: ¾ van het rantsoen = 2,1 kg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</a:t>
            </a:r>
          </a:p>
          <a:p>
            <a:r>
              <a:rPr lang="nl-NL" baseline="0" dirty="0" smtClean="0"/>
              <a:t>-&gt; geitenbrok: ¼ van het rantsoen = 0,7 kg </a:t>
            </a:r>
            <a:r>
              <a:rPr lang="nl-NL" baseline="0" dirty="0" err="1" smtClean="0"/>
              <a:t>d.s</a:t>
            </a:r>
            <a:r>
              <a:rPr lang="nl-NL" baseline="0" dirty="0" smtClean="0"/>
              <a:t>.</a:t>
            </a:r>
          </a:p>
          <a:p>
            <a:r>
              <a:rPr lang="nl-NL" b="1" baseline="0" dirty="0" smtClean="0"/>
              <a:t>Stap 3: Voer bevat niet alleen droge stof maar ook water, bereken de werkelijke hoeveelheid voer</a:t>
            </a:r>
          </a:p>
          <a:p>
            <a:r>
              <a:rPr lang="nl-NL" b="0" baseline="0" dirty="0" smtClean="0"/>
              <a:t>-&gt; kuilgras: 2,1 kg bestaande uit 45% </a:t>
            </a:r>
            <a:r>
              <a:rPr lang="nl-NL" b="0" baseline="0" dirty="0" err="1" smtClean="0"/>
              <a:t>d.s</a:t>
            </a:r>
            <a:r>
              <a:rPr lang="nl-NL" b="0" baseline="0" dirty="0" smtClean="0"/>
              <a:t>. = 4,67 kilo (is dus de totale hoeveelheid)</a:t>
            </a:r>
          </a:p>
          <a:p>
            <a:r>
              <a:rPr lang="nl-NL" b="0" baseline="0" dirty="0" smtClean="0"/>
              <a:t>-&gt; geitenbrok: 0,7 kg bestaande uit 90% </a:t>
            </a:r>
            <a:r>
              <a:rPr lang="nl-NL" b="0" baseline="0" dirty="0" err="1" smtClean="0"/>
              <a:t>d.s</a:t>
            </a:r>
            <a:r>
              <a:rPr lang="nl-NL" b="0" baseline="0" dirty="0" smtClean="0"/>
              <a:t>. = 0,78 kilo (is dus de totale hoeveelheid)</a:t>
            </a: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29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Kijk naar de </a:t>
            </a:r>
            <a:r>
              <a:rPr lang="nl-NL" dirty="0" err="1" smtClean="0"/>
              <a:t>powerpoint</a:t>
            </a:r>
            <a:r>
              <a:rPr lang="nl-NL" dirty="0" smtClean="0"/>
              <a:t> van de rassen, welke rassen je</a:t>
            </a:r>
            <a:r>
              <a:rPr lang="nl-NL" baseline="0" dirty="0" smtClean="0"/>
              <a:t> moet leren.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F2865-283B-47F9-BC75-8476A15415D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0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212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1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91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07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99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74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29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10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3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9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F4EBB-AC48-426E-8FFD-CC6375714A4F}" type="datetimeFigureOut">
              <a:rPr lang="nl-NL" smtClean="0"/>
              <a:t>26-6-2017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02ACB-D96F-4A84-A776-5DAD94E45D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4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6004" y="985203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b="1" dirty="0" smtClean="0"/>
              <a:t>Les Geit</a:t>
            </a:r>
            <a:endParaRPr lang="nl-NL" sz="72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8047" y="3558317"/>
            <a:ext cx="9144000" cy="1655762"/>
          </a:xfrm>
        </p:spPr>
        <p:txBody>
          <a:bodyPr/>
          <a:lstStyle/>
          <a:p>
            <a:r>
              <a:rPr lang="nl-NL" dirty="0" smtClean="0"/>
              <a:t>27-06-2017</a:t>
            </a:r>
            <a:endParaRPr lang="nl-NL" dirty="0"/>
          </a:p>
        </p:txBody>
      </p:sp>
      <p:pic>
        <p:nvPicPr>
          <p:cNvPr id="1026" name="Picture 2" descr="Afbeeldingsresultaat voor dwergg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6" y="1859281"/>
            <a:ext cx="339852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91" y="1858834"/>
            <a:ext cx="4531954" cy="33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Anatomie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Wigvormig en balkvormig model</a:t>
            </a:r>
          </a:p>
          <a:p>
            <a:r>
              <a:rPr lang="nl-NL" dirty="0" smtClean="0"/>
              <a:t>Kop en gebit</a:t>
            </a:r>
          </a:p>
          <a:p>
            <a:r>
              <a:rPr lang="nl-NL" dirty="0" smtClean="0"/>
              <a:t>Skelet</a:t>
            </a:r>
          </a:p>
          <a:p>
            <a:r>
              <a:rPr lang="nl-NL" dirty="0" smtClean="0"/>
              <a:t>Bouw van de bok en de geit</a:t>
            </a:r>
          </a:p>
          <a:p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57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14" y="152041"/>
            <a:ext cx="8830492" cy="64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Gezondheid en Ziekten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633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De meest voorkomende ziekten:</a:t>
            </a:r>
          </a:p>
          <a:p>
            <a:pPr lvl="1"/>
            <a:r>
              <a:rPr lang="nl-NL" dirty="0" smtClean="0"/>
              <a:t>CL</a:t>
            </a:r>
          </a:p>
          <a:p>
            <a:pPr lvl="1"/>
            <a:r>
              <a:rPr lang="nl-NL" dirty="0" smtClean="0"/>
              <a:t>CAE</a:t>
            </a:r>
          </a:p>
          <a:p>
            <a:pPr lvl="1"/>
            <a:r>
              <a:rPr lang="nl-NL" dirty="0" smtClean="0"/>
              <a:t>Paratuberculose</a:t>
            </a:r>
          </a:p>
          <a:p>
            <a:pPr lvl="1"/>
            <a:r>
              <a:rPr lang="nl-NL" dirty="0" smtClean="0"/>
              <a:t>Q-koorts</a:t>
            </a:r>
          </a:p>
          <a:p>
            <a:pPr lvl="1"/>
            <a:r>
              <a:rPr lang="nl-NL" dirty="0" smtClean="0"/>
              <a:t>Rotkreupel</a:t>
            </a:r>
          </a:p>
          <a:p>
            <a:pPr lvl="1"/>
            <a:r>
              <a:rPr lang="nl-NL" dirty="0" smtClean="0"/>
              <a:t>Abortus</a:t>
            </a:r>
          </a:p>
          <a:p>
            <a:pPr lvl="1"/>
            <a:r>
              <a:rPr lang="nl-NL" dirty="0" smtClean="0"/>
              <a:t>Mastitis</a:t>
            </a:r>
          </a:p>
          <a:p>
            <a:pPr lvl="1"/>
            <a:r>
              <a:rPr lang="nl-NL" dirty="0" smtClean="0"/>
              <a:t>Melkziekte</a:t>
            </a:r>
          </a:p>
          <a:p>
            <a:pPr lvl="1"/>
            <a:r>
              <a:rPr lang="nl-NL" dirty="0" smtClean="0"/>
              <a:t>Blauwtong</a:t>
            </a:r>
          </a:p>
          <a:p>
            <a:pPr lvl="1"/>
            <a:r>
              <a:rPr lang="nl-NL" dirty="0" smtClean="0"/>
              <a:t>Engelse Ziekte</a:t>
            </a:r>
          </a:p>
          <a:p>
            <a:pPr lvl="1"/>
            <a:r>
              <a:rPr lang="nl-NL" dirty="0" smtClean="0"/>
              <a:t>MKZ</a:t>
            </a:r>
          </a:p>
          <a:p>
            <a:pPr lvl="1"/>
            <a:r>
              <a:rPr lang="nl-NL" dirty="0" smtClean="0"/>
              <a:t>Leverbot</a:t>
            </a:r>
          </a:p>
          <a:p>
            <a:pPr lvl="1"/>
            <a:r>
              <a:rPr lang="nl-NL" dirty="0" smtClean="0"/>
              <a:t>Zere bekjes</a:t>
            </a:r>
          </a:p>
          <a:p>
            <a:pPr lvl="1"/>
            <a:r>
              <a:rPr lang="nl-NL" dirty="0" smtClean="0"/>
              <a:t>Parasieten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7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Identificatie &amp; Registratie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 van oormerken (UBN)</a:t>
            </a:r>
          </a:p>
          <a:p>
            <a:r>
              <a:rPr lang="nl-NL" dirty="0" smtClean="0"/>
              <a:t>Ministerie van LNV</a:t>
            </a:r>
          </a:p>
          <a:p>
            <a:r>
              <a:rPr lang="nl-NL" dirty="0" smtClean="0"/>
              <a:t>Gezondheidsprogramma’s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 Certificaatwaardigheid</a:t>
            </a:r>
          </a:p>
        </p:txBody>
      </p:sp>
      <p:pic>
        <p:nvPicPr>
          <p:cNvPr id="1026" name="Picture 2" descr="Afbeeldingsresultaat voor oormerken g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36" y="2722440"/>
            <a:ext cx="523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3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Feedback lessen Geit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Diersoort</a:t>
            </a:r>
          </a:p>
          <a:p>
            <a:r>
              <a:rPr lang="nl-NL" dirty="0" smtClean="0"/>
              <a:t>Lesinhoud</a:t>
            </a:r>
          </a:p>
          <a:p>
            <a:r>
              <a:rPr lang="nl-NL" dirty="0" smtClean="0"/>
              <a:t>Verhouding </a:t>
            </a:r>
            <a:r>
              <a:rPr lang="nl-NL" dirty="0" smtClean="0"/>
              <a:t>praktijk </a:t>
            </a:r>
            <a:r>
              <a:rPr lang="nl-NL" dirty="0" smtClean="0"/>
              <a:t>&amp; </a:t>
            </a:r>
            <a:r>
              <a:rPr lang="nl-NL" dirty="0" smtClean="0"/>
              <a:t>theorie</a:t>
            </a:r>
            <a:endParaRPr lang="nl-NL" dirty="0" smtClean="0"/>
          </a:p>
          <a:p>
            <a:r>
              <a:rPr lang="nl-NL" dirty="0" smtClean="0"/>
              <a:t>Wat was </a:t>
            </a:r>
            <a:r>
              <a:rPr lang="nl-NL" dirty="0" smtClean="0"/>
              <a:t>leuk?</a:t>
            </a:r>
            <a:endParaRPr lang="nl-NL" dirty="0" smtClean="0"/>
          </a:p>
          <a:p>
            <a:r>
              <a:rPr lang="nl-NL" dirty="0" smtClean="0"/>
              <a:t>Wat was niet </a:t>
            </a:r>
            <a:r>
              <a:rPr lang="nl-NL" dirty="0" smtClean="0"/>
              <a:t>leuk?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0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Feedback Docent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6674" y="1825307"/>
            <a:ext cx="4270278" cy="147276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Tips en Tops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fbeeldingsresultaat voor smi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1" y="4098069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smi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43" y="4829927"/>
            <a:ext cx="3328085" cy="17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smi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846" y="2294296"/>
            <a:ext cx="2649736" cy="170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 smil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60" y="4438105"/>
            <a:ext cx="2060135" cy="20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 smil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62" y="2417089"/>
            <a:ext cx="2173288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 smiley huil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928" y="3430953"/>
            <a:ext cx="1671662" cy="17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6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Succes met de toets!!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Let op: vergeet je rekenmachine niet!</a:t>
            </a:r>
            <a:endParaRPr lang="nl-NL" dirty="0"/>
          </a:p>
        </p:txBody>
      </p:sp>
      <p:pic>
        <p:nvPicPr>
          <p:cNvPr id="1026" name="Picture 2" descr="[​IM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93" y="2587502"/>
            <a:ext cx="5756030" cy="383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7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laatste les!</a:t>
            </a:r>
          </a:p>
          <a:p>
            <a:r>
              <a:rPr lang="nl-NL" dirty="0" smtClean="0"/>
              <a:t>Giftige planten</a:t>
            </a:r>
          </a:p>
          <a:p>
            <a:r>
              <a:rPr lang="nl-NL" dirty="0" smtClean="0"/>
              <a:t>Bespreken toets</a:t>
            </a:r>
          </a:p>
          <a:p>
            <a:r>
              <a:rPr lang="nl-NL" dirty="0" smtClean="0"/>
              <a:t>Feedback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38200" y="579498"/>
            <a:ext cx="8124093" cy="89681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17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Samenvatting Toets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Geit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297723" y="3509168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6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geit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Domesticatie</a:t>
            </a:r>
          </a:p>
          <a:p>
            <a:r>
              <a:rPr lang="nl-NL" dirty="0" smtClean="0"/>
              <a:t>Eerste geitenrassen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830" y="3270738"/>
            <a:ext cx="4398310" cy="33230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879" y="634060"/>
            <a:ext cx="3398921" cy="5959756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838200" y="1476313"/>
            <a:ext cx="4542692" cy="795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5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Huisvesting, aanschaf en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let je op bij de aanschaf van een geit</a:t>
            </a:r>
          </a:p>
          <a:p>
            <a:r>
              <a:rPr lang="nl-NL" dirty="0" smtClean="0"/>
              <a:t>Omgang met geiten</a:t>
            </a:r>
          </a:p>
          <a:p>
            <a:r>
              <a:rPr lang="nl-NL" dirty="0" smtClean="0"/>
              <a:t>Aan welke eisen moet de huisvesting voldoen?</a:t>
            </a:r>
          </a:p>
          <a:p>
            <a:pPr lvl="1"/>
            <a:r>
              <a:rPr lang="nl-NL" dirty="0"/>
              <a:t>Stal</a:t>
            </a:r>
          </a:p>
          <a:p>
            <a:pPr lvl="1"/>
            <a:r>
              <a:rPr lang="nl-NL" dirty="0"/>
              <a:t>Weide</a:t>
            </a:r>
          </a:p>
          <a:p>
            <a:pPr lvl="1"/>
            <a:r>
              <a:rPr lang="nl-NL" dirty="0"/>
              <a:t>Hekwerk</a:t>
            </a:r>
          </a:p>
          <a:p>
            <a:r>
              <a:rPr lang="nl-NL" dirty="0" smtClean="0"/>
              <a:t>Welke </a:t>
            </a:r>
            <a:r>
              <a:rPr lang="nl-NL" dirty="0"/>
              <a:t>verzorging heeft de geit nodig?</a:t>
            </a:r>
          </a:p>
          <a:p>
            <a:pPr marL="0" indent="0">
              <a:buNone/>
            </a:pPr>
            <a:endParaRPr lang="nl-NL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9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Rantsoennorm</a:t>
            </a:r>
          </a:p>
          <a:p>
            <a:r>
              <a:rPr lang="nl-NL" dirty="0" smtClean="0"/>
              <a:t>Overige voersoorten</a:t>
            </a:r>
            <a:endParaRPr lang="nl-NL" dirty="0"/>
          </a:p>
          <a:p>
            <a:r>
              <a:rPr lang="nl-NL" dirty="0" smtClean="0"/>
              <a:t>Functie van koolhydraten, eiwitten, vetten, vitaminen en mineralen</a:t>
            </a:r>
            <a:endParaRPr lang="nl-NL" dirty="0"/>
          </a:p>
          <a:p>
            <a:r>
              <a:rPr lang="nl-NL" dirty="0" smtClean="0"/>
              <a:t>Giftige planten</a:t>
            </a:r>
            <a:endParaRPr lang="nl-NL" dirty="0"/>
          </a:p>
        </p:txBody>
      </p:sp>
      <p:pic>
        <p:nvPicPr>
          <p:cNvPr id="4" name="Picture 4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572" y="4059555"/>
            <a:ext cx="3414734" cy="22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geit eten ho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25" y="4059555"/>
            <a:ext cx="3378518" cy="225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66" y="219735"/>
            <a:ext cx="8660921" cy="663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Voerberekening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923" y="1740267"/>
            <a:ext cx="6307183" cy="4351338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u="sng" dirty="0"/>
              <a:t>Norm droge stof (</a:t>
            </a:r>
            <a:r>
              <a:rPr lang="nl-NL" sz="2000" b="1" u="sng" dirty="0" err="1"/>
              <a:t>d.s</a:t>
            </a:r>
            <a:r>
              <a:rPr lang="nl-NL" sz="2000" b="1" u="sng" dirty="0"/>
              <a:t>.):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Volwassen </a:t>
            </a:r>
            <a:r>
              <a:rPr lang="nl-NL" sz="2000" dirty="0"/>
              <a:t>geit: ongeveer 2% van het lichaamsgewicht</a:t>
            </a:r>
          </a:p>
          <a:p>
            <a:pPr marL="0" indent="0">
              <a:buNone/>
            </a:pPr>
            <a:r>
              <a:rPr lang="nl-NL" sz="2000" dirty="0" err="1"/>
              <a:t>Hoogdrachtige</a:t>
            </a:r>
            <a:r>
              <a:rPr lang="nl-NL" sz="2000" dirty="0"/>
              <a:t> geit (vanaf 1 maand voor werpen): + 0,5%</a:t>
            </a:r>
          </a:p>
          <a:p>
            <a:pPr marL="0" indent="0">
              <a:buNone/>
            </a:pPr>
            <a:r>
              <a:rPr lang="nl-NL" sz="2000" dirty="0"/>
              <a:t>Melkgevende geit: + 1% per liter melk</a:t>
            </a:r>
          </a:p>
          <a:p>
            <a:pPr marL="0" indent="0">
              <a:buNone/>
            </a:pPr>
            <a:r>
              <a:rPr lang="nl-NL" sz="2000" dirty="0"/>
              <a:t> </a:t>
            </a:r>
          </a:p>
          <a:p>
            <a:pPr marL="0" indent="0">
              <a:buNone/>
            </a:pPr>
            <a:r>
              <a:rPr lang="nl-NL" sz="2000" b="1" u="sng" dirty="0" err="1"/>
              <a:t>Drogestofpercentages</a:t>
            </a:r>
            <a:r>
              <a:rPr lang="nl-NL" sz="2000" b="1" u="sng" dirty="0"/>
              <a:t>: </a:t>
            </a:r>
            <a:endParaRPr lang="nl-NL" sz="2000" dirty="0"/>
          </a:p>
          <a:p>
            <a:pPr marL="0" indent="0">
              <a:buNone/>
            </a:pPr>
            <a:r>
              <a:rPr lang="nl-NL" sz="2000" dirty="0"/>
              <a:t>Gras:			 +/- 15% </a:t>
            </a:r>
            <a:r>
              <a:rPr lang="nl-NL" sz="2000" dirty="0" err="1"/>
              <a:t>d.s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Kuil:			 +/- 45% </a:t>
            </a:r>
            <a:r>
              <a:rPr lang="nl-NL" sz="2000" dirty="0" err="1"/>
              <a:t>d.s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Hooi:			 +/- 80% </a:t>
            </a:r>
            <a:r>
              <a:rPr lang="nl-NL" sz="2000" dirty="0" err="1"/>
              <a:t>d.s</a:t>
            </a:r>
            <a:r>
              <a:rPr lang="nl-NL" sz="2000" dirty="0"/>
              <a:t>. </a:t>
            </a:r>
          </a:p>
          <a:p>
            <a:pPr marL="0" indent="0">
              <a:buNone/>
            </a:pPr>
            <a:r>
              <a:rPr lang="nl-NL" sz="2000" dirty="0"/>
              <a:t>Geitenbrok:	 	 +/- 90% </a:t>
            </a:r>
            <a:r>
              <a:rPr lang="nl-NL" sz="2000" dirty="0" err="1"/>
              <a:t>d.s</a:t>
            </a:r>
            <a:r>
              <a:rPr lang="nl-NL" sz="2000" dirty="0" smtClean="0"/>
              <a:t>.</a:t>
            </a:r>
            <a:endParaRPr lang="nl-NL" sz="20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5171" y="1740267"/>
            <a:ext cx="4629274" cy="435133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Hoeveel voer moet een volwassen melkgevende geit (2 </a:t>
            </a:r>
            <a:r>
              <a:rPr lang="nl-NL" dirty="0" smtClean="0"/>
              <a:t>liter melk, 70 kilo zware geit) </a:t>
            </a:r>
            <a:r>
              <a:rPr lang="nl-NL" dirty="0" smtClean="0"/>
              <a:t>dagelijks hebben? Deze geit krijgt kuilgras aangeboden met geitenbrok </a:t>
            </a:r>
            <a:r>
              <a:rPr lang="nl-NL" dirty="0" smtClean="0"/>
              <a:t>(verhouding 4/1).</a:t>
            </a:r>
            <a:endParaRPr lang="nl-NL" dirty="0"/>
          </a:p>
        </p:txBody>
      </p:sp>
      <p:cxnSp>
        <p:nvCxnSpPr>
          <p:cNvPr id="5" name="Rechte verbindingslijn 4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2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Weten jullie de rassen nog?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838200" y="1476313"/>
            <a:ext cx="8217877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354</Words>
  <Application>Microsoft Office PowerPoint</Application>
  <PresentationFormat>Breedbeeld</PresentationFormat>
  <Paragraphs>122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Kantoorthema</vt:lpstr>
      <vt:lpstr>Les Geit</vt:lpstr>
      <vt:lpstr>Wat gaan we vandaag doen?</vt:lpstr>
      <vt:lpstr>Samenvatting Toets</vt:lpstr>
      <vt:lpstr>De geit </vt:lpstr>
      <vt:lpstr>Huisvesting, aanschaf en gedrag</vt:lpstr>
      <vt:lpstr>Voeding</vt:lpstr>
      <vt:lpstr>PowerPoint-presentatie</vt:lpstr>
      <vt:lpstr>Voerberekening</vt:lpstr>
      <vt:lpstr>Rassen</vt:lpstr>
      <vt:lpstr>Anatomie</vt:lpstr>
      <vt:lpstr>PowerPoint-presentatie</vt:lpstr>
      <vt:lpstr>Gezondheid en Ziekten</vt:lpstr>
      <vt:lpstr>Identificatie &amp; Registratie</vt:lpstr>
      <vt:lpstr>Feedback lessen Geit</vt:lpstr>
      <vt:lpstr>Feedback Docent</vt:lpstr>
      <vt:lpstr>Succes met de toets!!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Samenvatting Toets</dc:title>
  <dc:creator>Yorike van der Weijden</dc:creator>
  <cp:lastModifiedBy>Yorike van der Weijden</cp:lastModifiedBy>
  <cp:revision>18</cp:revision>
  <cp:lastPrinted>2017-06-26T13:10:53Z</cp:lastPrinted>
  <dcterms:created xsi:type="dcterms:W3CDTF">2017-06-21T07:29:02Z</dcterms:created>
  <dcterms:modified xsi:type="dcterms:W3CDTF">2017-06-26T13:11:02Z</dcterms:modified>
</cp:coreProperties>
</file>